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7199313" cy="10439400"/>
  <p:notesSz cx="7034213" cy="10164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5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708486"/>
            <a:ext cx="6119416" cy="3634458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5483102"/>
            <a:ext cx="5399485" cy="2520438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3D59-834C-4F90-91DB-31E6FFC1AFCE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A2B6-B246-49D0-BC6E-22A2880D9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039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3D59-834C-4F90-91DB-31E6FFC1AFCE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A2B6-B246-49D0-BC6E-22A2880D9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715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555801"/>
            <a:ext cx="1552352" cy="88469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555801"/>
            <a:ext cx="4567064" cy="88469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3D59-834C-4F90-91DB-31E6FFC1AFCE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A2B6-B246-49D0-BC6E-22A2880D9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286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3D59-834C-4F90-91DB-31E6FFC1AFCE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A2B6-B246-49D0-BC6E-22A2880D9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231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2602603"/>
            <a:ext cx="6209407" cy="4342500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6986185"/>
            <a:ext cx="6209407" cy="2283618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3D59-834C-4F90-91DB-31E6FFC1AFCE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A2B6-B246-49D0-BC6E-22A2880D9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626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2779007"/>
            <a:ext cx="3059708" cy="66237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2779007"/>
            <a:ext cx="3059708" cy="66237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3D59-834C-4F90-91DB-31E6FFC1AFCE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A2B6-B246-49D0-BC6E-22A2880D9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980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555804"/>
            <a:ext cx="6209407" cy="201780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2559104"/>
            <a:ext cx="3045646" cy="125417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3813281"/>
            <a:ext cx="3045646" cy="560876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2559104"/>
            <a:ext cx="3060646" cy="125417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3813281"/>
            <a:ext cx="3060646" cy="560876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3D59-834C-4F90-91DB-31E6FFC1AFCE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A2B6-B246-49D0-BC6E-22A2880D9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5593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3D59-834C-4F90-91DB-31E6FFC1AFCE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A2B6-B246-49D0-BC6E-22A2880D9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160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3D59-834C-4F90-91DB-31E6FFC1AFCE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A2B6-B246-49D0-BC6E-22A2880D9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103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695960"/>
            <a:ext cx="2321966" cy="243586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503083"/>
            <a:ext cx="3644652" cy="7418740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3131820"/>
            <a:ext cx="2321966" cy="5802084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3D59-834C-4F90-91DB-31E6FFC1AFCE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A2B6-B246-49D0-BC6E-22A2880D9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973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695960"/>
            <a:ext cx="2321966" cy="243586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503083"/>
            <a:ext cx="3644652" cy="7418740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3131820"/>
            <a:ext cx="2321966" cy="5802084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3D59-834C-4F90-91DB-31E6FFC1AFCE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A2B6-B246-49D0-BC6E-22A2880D9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490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555804"/>
            <a:ext cx="6209407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2779007"/>
            <a:ext cx="6209407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9675780"/>
            <a:ext cx="1619845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73D59-834C-4F90-91DB-31E6FFC1AFCE}" type="datetimeFigureOut">
              <a:rPr kumimoji="1" lang="ja-JP" altLang="en-US" smtClean="0"/>
              <a:t>2024/4/3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9675780"/>
            <a:ext cx="2429768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9675780"/>
            <a:ext cx="1619845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CA2B6-B246-49D0-BC6E-22A2880D9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660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kumimoji="1"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kumimoji="1"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kumimoji="1"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59C71749-6F62-4EAA-AA1A-335AC3F42E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5" y="499631"/>
            <a:ext cx="7088420" cy="287973"/>
          </a:xfrm>
          <a:prstGeom prst="rect">
            <a:avLst/>
          </a:prstGeom>
        </p:spPr>
      </p:pic>
      <p:pic>
        <p:nvPicPr>
          <p:cNvPr id="8" name="図 7" descr="挿絵, 記号 が含まれている画像&#10;&#10;自動的に生成された説明">
            <a:extLst>
              <a:ext uri="{FF2B5EF4-FFF2-40B4-BE49-F238E27FC236}">
                <a16:creationId xmlns:a16="http://schemas.microsoft.com/office/drawing/2014/main" id="{BE6E28F3-3C4E-4591-88A0-22CDF16109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745" y="138803"/>
            <a:ext cx="919480" cy="401833"/>
          </a:xfrm>
          <a:prstGeom prst="rect">
            <a:avLst/>
          </a:prstGeom>
        </p:spPr>
      </p:pic>
      <p:sp>
        <p:nvSpPr>
          <p:cNvPr id="5" name="タイトル 1">
            <a:extLst>
              <a:ext uri="{FF2B5EF4-FFF2-40B4-BE49-F238E27FC236}">
                <a16:creationId xmlns:a16="http://schemas.microsoft.com/office/drawing/2014/main" id="{036D1C13-C298-416A-B39A-A2CB5A091705}"/>
              </a:ext>
            </a:extLst>
          </p:cNvPr>
          <p:cNvSpPr txBox="1">
            <a:spLocks/>
          </p:cNvSpPr>
          <p:nvPr/>
        </p:nvSpPr>
        <p:spPr>
          <a:xfrm>
            <a:off x="2226237" y="216641"/>
            <a:ext cx="2727555" cy="3676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1990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7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エントリーシート①</a:t>
            </a: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D5B504BF-CAD9-4D1E-97DF-67C2C6ED2F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535266"/>
              </p:ext>
            </p:extLst>
          </p:nvPr>
        </p:nvGraphicFramePr>
        <p:xfrm>
          <a:off x="123559" y="842647"/>
          <a:ext cx="5267592" cy="1960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600">
                  <a:extLst>
                    <a:ext uri="{9D8B030D-6E8A-4147-A177-3AD203B41FA5}">
                      <a16:colId xmlns:a16="http://schemas.microsoft.com/office/drawing/2014/main" val="163458029"/>
                    </a:ext>
                  </a:extLst>
                </a:gridCol>
                <a:gridCol w="3329529">
                  <a:extLst>
                    <a:ext uri="{9D8B030D-6E8A-4147-A177-3AD203B41FA5}">
                      <a16:colId xmlns:a16="http://schemas.microsoft.com/office/drawing/2014/main" val="992337616"/>
                    </a:ext>
                  </a:extLst>
                </a:gridCol>
                <a:gridCol w="1033463">
                  <a:extLst>
                    <a:ext uri="{9D8B030D-6E8A-4147-A177-3AD203B41FA5}">
                      <a16:colId xmlns:a16="http://schemas.microsoft.com/office/drawing/2014/main" val="1903408291"/>
                    </a:ext>
                  </a:extLst>
                </a:gridCol>
              </a:tblGrid>
              <a:tr h="2580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ふりがな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性　別　</a:t>
                      </a:r>
                      <a:r>
                        <a:rPr kumimoji="1" lang="en-US" altLang="ja-JP" sz="9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712771"/>
                  </a:ext>
                </a:extLst>
              </a:tr>
              <a:tr h="5231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氏　　名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男　・　女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633429"/>
                  </a:ext>
                </a:extLst>
              </a:tr>
              <a:tr h="5231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現 住 所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〒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397417"/>
                  </a:ext>
                </a:extLst>
              </a:tr>
              <a:tr h="6021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連 絡 先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〒</a:t>
                      </a:r>
                    </a:p>
                    <a:p>
                      <a:pPr marL="0" marR="0" lvl="0" indent="0" algn="l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dirty="0">
                        <a:solidFill>
                          <a:schemeClr val="tx1"/>
                        </a:solidFill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  <a:p>
                      <a:pPr marL="0" marR="0" lvl="0" indent="0" algn="l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dirty="0">
                        <a:solidFill>
                          <a:schemeClr val="tx1"/>
                        </a:solidFill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  <a:p>
                      <a:pPr marL="0" marR="0" lvl="0" indent="0" algn="l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※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合否通知等の連絡は、この住所に送付します。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9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059206"/>
                  </a:ext>
                </a:extLst>
              </a:tr>
            </a:tbl>
          </a:graphicData>
        </a:graphic>
      </p:graphicFrame>
      <p:sp>
        <p:nvSpPr>
          <p:cNvPr id="9" name="タイトル 1">
            <a:extLst>
              <a:ext uri="{FF2B5EF4-FFF2-40B4-BE49-F238E27FC236}">
                <a16:creationId xmlns:a16="http://schemas.microsoft.com/office/drawing/2014/main" id="{5B37D395-2B38-41E9-BF59-076031E1172B}"/>
              </a:ext>
            </a:extLst>
          </p:cNvPr>
          <p:cNvSpPr txBox="1">
            <a:spLocks/>
          </p:cNvSpPr>
          <p:nvPr/>
        </p:nvSpPr>
        <p:spPr>
          <a:xfrm>
            <a:off x="5594616" y="842647"/>
            <a:ext cx="1344348" cy="159000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71990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7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顔写真貼付</a:t>
            </a:r>
          </a:p>
          <a:p>
            <a:endParaRPr lang="ja-JP" altLang="en-US" sz="1050" dirty="0">
              <a:solidFill>
                <a:schemeClr val="tx1">
                  <a:lumMod val="95000"/>
                  <a:lumOff val="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050" dirty="0">
                <a:solidFill>
                  <a:schemeClr val="tx1">
                    <a:lumMod val="95000"/>
                    <a:lumOff val="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スマホ撮影可</a:t>
            </a: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378F51CC-652F-4829-A299-13C96D5DEB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607929"/>
              </p:ext>
            </p:extLst>
          </p:nvPr>
        </p:nvGraphicFramePr>
        <p:xfrm>
          <a:off x="123558" y="2943225"/>
          <a:ext cx="6952195" cy="1080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717">
                  <a:extLst>
                    <a:ext uri="{9D8B030D-6E8A-4147-A177-3AD203B41FA5}">
                      <a16:colId xmlns:a16="http://schemas.microsoft.com/office/drawing/2014/main" val="2884809905"/>
                    </a:ext>
                  </a:extLst>
                </a:gridCol>
                <a:gridCol w="2533650">
                  <a:extLst>
                    <a:ext uri="{9D8B030D-6E8A-4147-A177-3AD203B41FA5}">
                      <a16:colId xmlns:a16="http://schemas.microsoft.com/office/drawing/2014/main" val="1559330775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1697983356"/>
                    </a:ext>
                  </a:extLst>
                </a:gridCol>
                <a:gridCol w="2618053">
                  <a:extLst>
                    <a:ext uri="{9D8B030D-6E8A-4147-A177-3AD203B41FA5}">
                      <a16:colId xmlns:a16="http://schemas.microsoft.com/office/drawing/2014/main" val="1372936768"/>
                    </a:ext>
                  </a:extLst>
                </a:gridCol>
              </a:tblGrid>
              <a:tr h="338890">
                <a:tc>
                  <a:txBody>
                    <a:bodyPr/>
                    <a:lstStyle/>
                    <a:p>
                      <a:pPr marL="0" marR="0" lvl="0" indent="0" algn="ctr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携帯電話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生年月日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　　　  　　　年　　　月　　　日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(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　　　歳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667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メール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配偶者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有　・　無　　　　　　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※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996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趣 　味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特 　技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431352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916252DE-DFFB-42C5-9A2B-D23610BD6E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711904"/>
              </p:ext>
            </p:extLst>
          </p:nvPr>
        </p:nvGraphicFramePr>
        <p:xfrm>
          <a:off x="123556" y="4143705"/>
          <a:ext cx="695219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5706">
                  <a:extLst>
                    <a:ext uri="{9D8B030D-6E8A-4147-A177-3AD203B41FA5}">
                      <a16:colId xmlns:a16="http://schemas.microsoft.com/office/drawing/2014/main" val="2884809905"/>
                    </a:ext>
                  </a:extLst>
                </a:gridCol>
                <a:gridCol w="5356489">
                  <a:extLst>
                    <a:ext uri="{9D8B030D-6E8A-4147-A177-3AD203B41FA5}">
                      <a16:colId xmlns:a16="http://schemas.microsoft.com/office/drawing/2014/main" val="1559330775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学　　　　　歴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667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　　　　月　　</a:t>
                      </a:r>
                      <a:endParaRPr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　　　　　　　　　　　　　　　　　　　　　　　　　　　　　　　　　　　　 高校　卒業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996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　　　　月　　</a:t>
                      </a:r>
                      <a:endParaRPr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卒業　・　卒業見込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※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431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　　　　月　　　</a:t>
                      </a:r>
                      <a:endParaRPr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卒業　・　卒業見込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※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773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　　　　月　　　</a:t>
                      </a:r>
                      <a:endParaRPr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卒業　・　卒業見込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※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BIZ UDP明朝 Medium" panose="02020500000000000000" pitchFamily="18" charset="-128"/>
                        <a:ea typeface="BIZ UDP明朝 Medium" panose="02020500000000000000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330987"/>
                  </a:ext>
                </a:extLst>
              </a:tr>
            </a:tbl>
          </a:graphicData>
        </a:graphic>
      </p:graphicFrame>
      <p:sp>
        <p:nvSpPr>
          <p:cNvPr id="12" name="タイトル 1">
            <a:extLst>
              <a:ext uri="{FF2B5EF4-FFF2-40B4-BE49-F238E27FC236}">
                <a16:creationId xmlns:a16="http://schemas.microsoft.com/office/drawing/2014/main" id="{FBF873DF-86BF-48B6-999B-0A9AFD8E870D}"/>
              </a:ext>
            </a:extLst>
          </p:cNvPr>
          <p:cNvSpPr txBox="1">
            <a:spLocks/>
          </p:cNvSpPr>
          <p:nvPr/>
        </p:nvSpPr>
        <p:spPr>
          <a:xfrm>
            <a:off x="5472112" y="2552701"/>
            <a:ext cx="1519237" cy="3905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1990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7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該当項目を〇で囲んでください。</a:t>
            </a:r>
          </a:p>
        </p:txBody>
      </p: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B51685DE-08EF-49DB-8BEA-D2EB7365D1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347412"/>
              </p:ext>
            </p:extLst>
          </p:nvPr>
        </p:nvGraphicFramePr>
        <p:xfrm>
          <a:off x="123556" y="6111459"/>
          <a:ext cx="695219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5344">
                  <a:extLst>
                    <a:ext uri="{9D8B030D-6E8A-4147-A177-3AD203B41FA5}">
                      <a16:colId xmlns:a16="http://schemas.microsoft.com/office/drawing/2014/main" val="2884809905"/>
                    </a:ext>
                  </a:extLst>
                </a:gridCol>
                <a:gridCol w="4446851">
                  <a:extLst>
                    <a:ext uri="{9D8B030D-6E8A-4147-A177-3AD203B41FA5}">
                      <a16:colId xmlns:a16="http://schemas.microsoft.com/office/drawing/2014/main" val="1559330775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lvl="0" indent="0" algn="ctr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職　　　　　歴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667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　　　月～　　　　　年　　　月</a:t>
                      </a:r>
                      <a:endParaRPr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9967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　　　月～　　　　　年　　　月</a:t>
                      </a:r>
                      <a:endParaRPr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431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　　　月～　　　　　年　　　月</a:t>
                      </a:r>
                      <a:endParaRPr lang="ja-JP" altLang="en-US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773764"/>
                  </a:ext>
                </a:extLst>
              </a:tr>
            </a:tbl>
          </a:graphicData>
        </a:graphic>
      </p:graphicFrame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8FEEB8F3-E531-4B4E-BC32-5E6A9B8822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261463"/>
              </p:ext>
            </p:extLst>
          </p:nvPr>
        </p:nvGraphicFramePr>
        <p:xfrm>
          <a:off x="123556" y="8192767"/>
          <a:ext cx="6952195" cy="1699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894">
                  <a:extLst>
                    <a:ext uri="{9D8B030D-6E8A-4147-A177-3AD203B41FA5}">
                      <a16:colId xmlns:a16="http://schemas.microsoft.com/office/drawing/2014/main" val="2884809905"/>
                    </a:ext>
                  </a:extLst>
                </a:gridCol>
                <a:gridCol w="5380301">
                  <a:extLst>
                    <a:ext uri="{9D8B030D-6E8A-4147-A177-3AD203B41FA5}">
                      <a16:colId xmlns:a16="http://schemas.microsoft.com/office/drawing/2014/main" val="1559330775"/>
                    </a:ext>
                  </a:extLst>
                </a:gridCol>
              </a:tblGrid>
              <a:tr h="339809">
                <a:tc gridSpan="2">
                  <a:txBody>
                    <a:bodyPr/>
                    <a:lstStyle/>
                    <a:p>
                      <a:pPr marL="0" marR="0" lvl="0" indent="0" algn="ctr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保有資格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667155"/>
                  </a:ext>
                </a:extLst>
              </a:tr>
              <a:tr h="339809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　　　　月</a:t>
                      </a:r>
                      <a:endParaRPr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996746"/>
                  </a:ext>
                </a:extLst>
              </a:tr>
              <a:tr h="339809">
                <a:tc>
                  <a:txBody>
                    <a:bodyPr/>
                    <a:lstStyle/>
                    <a:p>
                      <a:pPr marL="0" marR="0" lvl="0" indent="0" algn="r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　　　　月</a:t>
                      </a:r>
                      <a:endParaRPr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431352"/>
                  </a:ext>
                </a:extLst>
              </a:tr>
              <a:tr h="339809">
                <a:tc>
                  <a:txBody>
                    <a:bodyPr/>
                    <a:lstStyle/>
                    <a:p>
                      <a:pPr marL="0" marR="0" lvl="0" indent="0" algn="r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　　　　月　　　</a:t>
                      </a:r>
                      <a:endParaRPr lang="ja-JP" altLang="en-US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773764"/>
                  </a:ext>
                </a:extLst>
              </a:tr>
              <a:tr h="339809">
                <a:tc>
                  <a:txBody>
                    <a:bodyPr/>
                    <a:lstStyle/>
                    <a:p>
                      <a:pPr marL="0" marR="0" lvl="0" indent="0" algn="r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　　　　月　　　　</a:t>
                      </a:r>
                      <a:endParaRPr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330987"/>
                  </a:ext>
                </a:extLst>
              </a:tr>
            </a:tbl>
          </a:graphicData>
        </a:graphic>
      </p:graphicFrame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ED937B97-0C52-4A51-A2EB-0F779D4325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857115"/>
              </p:ext>
            </p:extLst>
          </p:nvPr>
        </p:nvGraphicFramePr>
        <p:xfrm>
          <a:off x="123556" y="7708373"/>
          <a:ext cx="695219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5706">
                  <a:extLst>
                    <a:ext uri="{9D8B030D-6E8A-4147-A177-3AD203B41FA5}">
                      <a16:colId xmlns:a16="http://schemas.microsoft.com/office/drawing/2014/main" val="528214140"/>
                    </a:ext>
                  </a:extLst>
                </a:gridCol>
                <a:gridCol w="5356489">
                  <a:extLst>
                    <a:ext uri="{9D8B030D-6E8A-4147-A177-3AD203B41FA5}">
                      <a16:colId xmlns:a16="http://schemas.microsoft.com/office/drawing/2014/main" val="25238307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賞　　罰　　</a:t>
                      </a:r>
                      <a:endParaRPr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BIZ UDP明朝 Medium" panose="02020500000000000000" pitchFamily="18" charset="-128"/>
                          <a:ea typeface="BIZ UDP明朝 Medium" panose="02020500000000000000" pitchFamily="18" charset="-128"/>
                        </a:rPr>
                        <a:t>　　　　　　　　　　　　　　　　　　　　　　　　　　　　　　　　　　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576196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7AEB996-D4A4-715E-0CFB-10928A8C39F7}"/>
              </a:ext>
            </a:extLst>
          </p:cNvPr>
          <p:cNvSpPr txBox="1"/>
          <p:nvPr/>
        </p:nvSpPr>
        <p:spPr>
          <a:xfrm>
            <a:off x="3404390" y="10055425"/>
            <a:ext cx="3905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-1-</a:t>
            </a:r>
            <a:endParaRPr kumimoji="1" lang="ja-JP" altLang="en-US" sz="9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0709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59C71749-6F62-4EAA-AA1A-335AC3F42E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5" y="499631"/>
            <a:ext cx="7088420" cy="287973"/>
          </a:xfrm>
          <a:prstGeom prst="rect">
            <a:avLst/>
          </a:prstGeom>
        </p:spPr>
      </p:pic>
      <p:pic>
        <p:nvPicPr>
          <p:cNvPr id="8" name="図 7" descr="挿絵, 記号 が含まれている画像&#10;&#10;自動的に生成された説明">
            <a:extLst>
              <a:ext uri="{FF2B5EF4-FFF2-40B4-BE49-F238E27FC236}">
                <a16:creationId xmlns:a16="http://schemas.microsoft.com/office/drawing/2014/main" id="{BE6E28F3-3C4E-4591-88A0-22CDF16109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745" y="138803"/>
            <a:ext cx="919480" cy="401833"/>
          </a:xfrm>
          <a:prstGeom prst="rect">
            <a:avLst/>
          </a:prstGeom>
        </p:spPr>
      </p:pic>
      <p:sp>
        <p:nvSpPr>
          <p:cNvPr id="5" name="タイトル 1">
            <a:extLst>
              <a:ext uri="{FF2B5EF4-FFF2-40B4-BE49-F238E27FC236}">
                <a16:creationId xmlns:a16="http://schemas.microsoft.com/office/drawing/2014/main" id="{036D1C13-C298-416A-B39A-A2CB5A091705}"/>
              </a:ext>
            </a:extLst>
          </p:cNvPr>
          <p:cNvSpPr txBox="1">
            <a:spLocks/>
          </p:cNvSpPr>
          <p:nvPr/>
        </p:nvSpPr>
        <p:spPr>
          <a:xfrm>
            <a:off x="2226237" y="216641"/>
            <a:ext cx="2727555" cy="3676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1990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7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エントリーシート②</a:t>
            </a:r>
          </a:p>
        </p:txBody>
      </p:sp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8FEEB8F3-E531-4B4E-BC32-5E6A9B8822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59219"/>
              </p:ext>
            </p:extLst>
          </p:nvPr>
        </p:nvGraphicFramePr>
        <p:xfrm>
          <a:off x="113916" y="844427"/>
          <a:ext cx="6952195" cy="2121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2195">
                  <a:extLst>
                    <a:ext uri="{9D8B030D-6E8A-4147-A177-3AD203B41FA5}">
                      <a16:colId xmlns:a16="http://schemas.microsoft.com/office/drawing/2014/main" val="2884809905"/>
                    </a:ext>
                  </a:extLst>
                </a:gridCol>
              </a:tblGrid>
              <a:tr h="412873">
                <a:tc>
                  <a:txBody>
                    <a:bodyPr/>
                    <a:lstStyle/>
                    <a:p>
                      <a:pPr marL="0" marR="0" lvl="0" indent="0" algn="l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◆あなたの長所および短所は何ですか。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667155"/>
                  </a:ext>
                </a:extLst>
              </a:tr>
              <a:tr h="1708669">
                <a:tc>
                  <a:txBody>
                    <a:bodyPr/>
                    <a:lstStyle/>
                    <a:p>
                      <a:pPr marL="0" marR="0" lvl="0" indent="0" algn="ctr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460958"/>
                  </a:ext>
                </a:extLst>
              </a:tr>
            </a:tbl>
          </a:graphicData>
        </a:graphic>
      </p:graphicFrame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5F7E838D-674B-40EF-A1F1-72D84113D2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827785"/>
              </p:ext>
            </p:extLst>
          </p:nvPr>
        </p:nvGraphicFramePr>
        <p:xfrm>
          <a:off x="113914" y="3257551"/>
          <a:ext cx="6952195" cy="2174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2195">
                  <a:extLst>
                    <a:ext uri="{9D8B030D-6E8A-4147-A177-3AD203B41FA5}">
                      <a16:colId xmlns:a16="http://schemas.microsoft.com/office/drawing/2014/main" val="2884809905"/>
                    </a:ext>
                  </a:extLst>
                </a:gridCol>
              </a:tblGrid>
              <a:tr h="419099">
                <a:tc>
                  <a:txBody>
                    <a:bodyPr/>
                    <a:lstStyle/>
                    <a:p>
                      <a:pPr marL="0" marR="0" lvl="0" indent="0" algn="l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◆あなたの夢は何ですか。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667155"/>
                  </a:ext>
                </a:extLst>
              </a:tr>
              <a:tr h="1755685">
                <a:tc>
                  <a:txBody>
                    <a:bodyPr/>
                    <a:lstStyle/>
                    <a:p>
                      <a:pPr marL="0" marR="0" lvl="0" indent="0" algn="ctr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460958"/>
                  </a:ext>
                </a:extLst>
              </a:tr>
            </a:tbl>
          </a:graphicData>
        </a:graphic>
      </p:graphicFrame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2750B9F8-7AB0-4CCE-BBB0-3B980BA3AB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882806"/>
              </p:ext>
            </p:extLst>
          </p:nvPr>
        </p:nvGraphicFramePr>
        <p:xfrm>
          <a:off x="113914" y="8067675"/>
          <a:ext cx="6952195" cy="1872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2195">
                  <a:extLst>
                    <a:ext uri="{9D8B030D-6E8A-4147-A177-3AD203B41FA5}">
                      <a16:colId xmlns:a16="http://schemas.microsoft.com/office/drawing/2014/main" val="2884809905"/>
                    </a:ext>
                  </a:extLst>
                </a:gridCol>
              </a:tblGrid>
              <a:tr h="295588">
                <a:tc>
                  <a:txBody>
                    <a:bodyPr/>
                    <a:lstStyle/>
                    <a:p>
                      <a:pPr marL="0" marR="0" lvl="0" indent="0" algn="l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◆「座右の銘」があればお聞かせください。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667155"/>
                  </a:ext>
                </a:extLst>
              </a:tr>
              <a:tr h="1576506">
                <a:tc>
                  <a:txBody>
                    <a:bodyPr/>
                    <a:lstStyle/>
                    <a:p>
                      <a:pPr marL="0" marR="0" lvl="0" indent="0" algn="ctr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460958"/>
                  </a:ext>
                </a:extLst>
              </a:tr>
            </a:tbl>
          </a:graphicData>
        </a:graphic>
      </p:graphicFrame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F5EB048D-D11D-4E36-8371-E08DD87A3C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262410"/>
              </p:ext>
            </p:extLst>
          </p:nvPr>
        </p:nvGraphicFramePr>
        <p:xfrm>
          <a:off x="123558" y="5722237"/>
          <a:ext cx="6952195" cy="21814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2195">
                  <a:extLst>
                    <a:ext uri="{9D8B030D-6E8A-4147-A177-3AD203B41FA5}">
                      <a16:colId xmlns:a16="http://schemas.microsoft.com/office/drawing/2014/main" val="2884809905"/>
                    </a:ext>
                  </a:extLst>
                </a:gridCol>
              </a:tblGrid>
              <a:tr h="344431">
                <a:tc>
                  <a:txBody>
                    <a:bodyPr/>
                    <a:lstStyle/>
                    <a:p>
                      <a:pPr marL="0" marR="0" lvl="0" indent="0" algn="l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◆なぜ商工会議所に応募したのでしょうか。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667155"/>
                  </a:ext>
                </a:extLst>
              </a:tr>
              <a:tr h="1837008">
                <a:tc>
                  <a:txBody>
                    <a:bodyPr/>
                    <a:lstStyle/>
                    <a:p>
                      <a:pPr marL="0" marR="0" lvl="0" indent="0" algn="ctr" defTabSz="7199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460958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E81390C-F118-F3E7-8632-C2FCAE761815}"/>
              </a:ext>
            </a:extLst>
          </p:cNvPr>
          <p:cNvSpPr txBox="1"/>
          <p:nvPr/>
        </p:nvSpPr>
        <p:spPr>
          <a:xfrm>
            <a:off x="3404393" y="10032461"/>
            <a:ext cx="39052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-2-</a:t>
            </a:r>
            <a:endParaRPr kumimoji="1" lang="ja-JP" altLang="en-US" sz="9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9472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</TotalTime>
  <Words>175</Words>
  <Application>Microsoft Office PowerPoint</Application>
  <PresentationFormat>ユーザー設定</PresentationFormat>
  <Paragraphs>51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BIZ UDPゴシック</vt:lpstr>
      <vt:lpstr>BIZ UDP明朝 Medium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エントリーシート</dc:title>
  <dc:creator>尚美 篠原</dc:creator>
  <cp:lastModifiedBy>iwakicci2013</cp:lastModifiedBy>
  <cp:revision>46</cp:revision>
  <cp:lastPrinted>2022-11-11T00:20:51Z</cp:lastPrinted>
  <dcterms:created xsi:type="dcterms:W3CDTF">2020-02-19T00:43:49Z</dcterms:created>
  <dcterms:modified xsi:type="dcterms:W3CDTF">2024-04-03T05:20:22Z</dcterms:modified>
</cp:coreProperties>
</file>