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7199313" cy="10439400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03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71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86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2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8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59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0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97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9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73D59-834C-4F90-91DB-31E6FFC1AFCE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A2B6-B246-49D0-BC6E-22A2880D9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6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9C71749-6F62-4EAA-AA1A-335AC3F42E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" y="499631"/>
            <a:ext cx="7088420" cy="287973"/>
          </a:xfrm>
          <a:prstGeom prst="rect">
            <a:avLst/>
          </a:prstGeom>
        </p:spPr>
      </p:pic>
      <p:pic>
        <p:nvPicPr>
          <p:cNvPr id="8" name="図 7" descr="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BE6E28F3-3C4E-4591-88A0-22CDF1610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45" y="138803"/>
            <a:ext cx="919480" cy="401833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036D1C13-C298-416A-B39A-A2CB5A091705}"/>
              </a:ext>
            </a:extLst>
          </p:cNvPr>
          <p:cNvSpPr txBox="1">
            <a:spLocks/>
          </p:cNvSpPr>
          <p:nvPr/>
        </p:nvSpPr>
        <p:spPr>
          <a:xfrm>
            <a:off x="2226237" y="216641"/>
            <a:ext cx="2727555" cy="367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エントリーシート①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D5B504BF-CAD9-4D1E-97DF-67C2C6ED2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35266"/>
              </p:ext>
            </p:extLst>
          </p:nvPr>
        </p:nvGraphicFramePr>
        <p:xfrm>
          <a:off x="123559" y="842647"/>
          <a:ext cx="5267592" cy="196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600">
                  <a:extLst>
                    <a:ext uri="{9D8B030D-6E8A-4147-A177-3AD203B41FA5}">
                      <a16:colId xmlns:a16="http://schemas.microsoft.com/office/drawing/2014/main" val="163458029"/>
                    </a:ext>
                  </a:extLst>
                </a:gridCol>
                <a:gridCol w="3329529">
                  <a:extLst>
                    <a:ext uri="{9D8B030D-6E8A-4147-A177-3AD203B41FA5}">
                      <a16:colId xmlns:a16="http://schemas.microsoft.com/office/drawing/2014/main" val="992337616"/>
                    </a:ext>
                  </a:extLst>
                </a:gridCol>
                <a:gridCol w="1033463">
                  <a:extLst>
                    <a:ext uri="{9D8B030D-6E8A-4147-A177-3AD203B41FA5}">
                      <a16:colId xmlns:a16="http://schemas.microsoft.com/office/drawing/2014/main" val="1903408291"/>
                    </a:ext>
                  </a:extLst>
                </a:gridCol>
              </a:tblGrid>
              <a:tr h="258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性　別　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12771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　　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男　・　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633429"/>
                  </a:ext>
                </a:extLst>
              </a:tr>
              <a:tr h="523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 住 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〒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397417"/>
                  </a:ext>
                </a:extLst>
              </a:tr>
              <a:tr h="6021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 絡 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〒</a:t>
                      </a:r>
                    </a:p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合否通知等の連絡は、この住所に送付します。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59206"/>
                  </a:ext>
                </a:extLst>
              </a:tr>
            </a:tbl>
          </a:graphicData>
        </a:graphic>
      </p:graphicFrame>
      <p:sp>
        <p:nvSpPr>
          <p:cNvPr id="9" name="タイトル 1">
            <a:extLst>
              <a:ext uri="{FF2B5EF4-FFF2-40B4-BE49-F238E27FC236}">
                <a16:creationId xmlns:a16="http://schemas.microsoft.com/office/drawing/2014/main" id="{5B37D395-2B38-41E9-BF59-076031E1172B}"/>
              </a:ext>
            </a:extLst>
          </p:cNvPr>
          <p:cNvSpPr txBox="1">
            <a:spLocks/>
          </p:cNvSpPr>
          <p:nvPr/>
        </p:nvSpPr>
        <p:spPr>
          <a:xfrm>
            <a:off x="5594616" y="842647"/>
            <a:ext cx="1344348" cy="15900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顔写真貼付</a:t>
            </a:r>
          </a:p>
          <a:p>
            <a:endParaRPr lang="ja-JP" altLang="en-US" sz="1050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スマホ撮影可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78F51CC-652F-4829-A299-13C96D5DE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07929"/>
              </p:ext>
            </p:extLst>
          </p:nvPr>
        </p:nvGraphicFramePr>
        <p:xfrm>
          <a:off x="123558" y="2943225"/>
          <a:ext cx="6952195" cy="108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717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1559330775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697983356"/>
                    </a:ext>
                  </a:extLst>
                </a:gridCol>
                <a:gridCol w="2618053">
                  <a:extLst>
                    <a:ext uri="{9D8B030D-6E8A-4147-A177-3AD203B41FA5}">
                      <a16:colId xmlns:a16="http://schemas.microsoft.com/office/drawing/2014/main" val="1372936768"/>
                    </a:ext>
                  </a:extLst>
                </a:gridCol>
              </a:tblGrid>
              <a:tr h="338890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携帯電話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生年月日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　　　  　　　年　　　月　　　日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　　　歳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配偶者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有　・　無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96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趣 　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 　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31352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16252DE-DFFB-42C5-9A2B-D23610BD6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11904"/>
              </p:ext>
            </p:extLst>
          </p:nvPr>
        </p:nvGraphicFramePr>
        <p:xfrm>
          <a:off x="123556" y="4143705"/>
          <a:ext cx="695219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706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  <a:gridCol w="5356489">
                  <a:extLst>
                    <a:ext uri="{9D8B030D-6E8A-4147-A177-3AD203B41FA5}">
                      <a16:colId xmlns:a16="http://schemas.microsoft.com/office/drawing/2014/main" val="155933077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　　　　　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　　　　　　　　　　　　　　　　　　　　　　　　　　　　　　　　　　　　 高校　卒業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96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卒業　・　卒業見込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3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卒業　・　卒業見込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3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卒業　・　卒業見込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明朝 Medium" panose="02020500000000000000" pitchFamily="18" charset="-128"/>
                        <a:ea typeface="BIZ UDP明朝 Medium" panose="02020500000000000000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30987"/>
                  </a:ext>
                </a:extLst>
              </a:tr>
            </a:tbl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:a16="http://schemas.microsoft.com/office/drawing/2014/main" id="{FBF873DF-86BF-48B6-999B-0A9AFD8E870D}"/>
              </a:ext>
            </a:extLst>
          </p:cNvPr>
          <p:cNvSpPr txBox="1">
            <a:spLocks/>
          </p:cNvSpPr>
          <p:nvPr/>
        </p:nvSpPr>
        <p:spPr>
          <a:xfrm>
            <a:off x="5472112" y="2552701"/>
            <a:ext cx="1519237" cy="3905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該当項目を〇で囲んでください。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B51685DE-08EF-49DB-8BEA-D2EB7365D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347412"/>
              </p:ext>
            </p:extLst>
          </p:nvPr>
        </p:nvGraphicFramePr>
        <p:xfrm>
          <a:off x="123556" y="6111459"/>
          <a:ext cx="69521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344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  <a:gridCol w="4446851">
                  <a:extLst>
                    <a:ext uri="{9D8B030D-6E8A-4147-A177-3AD203B41FA5}">
                      <a16:colId xmlns:a16="http://schemas.microsoft.com/office/drawing/2014/main" val="155933077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　　　　　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月～　　　　　年　　　月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96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月～　　　　　年　　　月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3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月～　　　　　年　　　月</a:t>
                      </a:r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3764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8FEEB8F3-E531-4B4E-BC32-5E6A9B882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61463"/>
              </p:ext>
            </p:extLst>
          </p:nvPr>
        </p:nvGraphicFramePr>
        <p:xfrm>
          <a:off x="123556" y="8192767"/>
          <a:ext cx="6952195" cy="169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894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  <a:gridCol w="5380301">
                  <a:extLst>
                    <a:ext uri="{9D8B030D-6E8A-4147-A177-3AD203B41FA5}">
                      <a16:colId xmlns:a16="http://schemas.microsoft.com/office/drawing/2014/main" val="1559330775"/>
                    </a:ext>
                  </a:extLst>
                </a:gridCol>
              </a:tblGrid>
              <a:tr h="339809">
                <a:tc gridSpan="2"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保有資格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339809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96746"/>
                  </a:ext>
                </a:extLst>
              </a:tr>
              <a:tr h="339809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431352"/>
                  </a:ext>
                </a:extLst>
              </a:tr>
              <a:tr h="339809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　</a:t>
                      </a:r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73764"/>
                  </a:ext>
                </a:extLst>
              </a:tr>
              <a:tr h="339809">
                <a:tc>
                  <a:txBody>
                    <a:bodyPr/>
                    <a:lstStyle/>
                    <a:p>
                      <a:pPr marL="0" marR="0" lvl="0" indent="0" algn="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　　　月　　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30987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ED937B97-0C52-4A51-A2EB-0F779D432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57115"/>
              </p:ext>
            </p:extLst>
          </p:nvPr>
        </p:nvGraphicFramePr>
        <p:xfrm>
          <a:off x="123556" y="7708373"/>
          <a:ext cx="69521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706">
                  <a:extLst>
                    <a:ext uri="{9D8B030D-6E8A-4147-A177-3AD203B41FA5}">
                      <a16:colId xmlns:a16="http://schemas.microsoft.com/office/drawing/2014/main" val="528214140"/>
                    </a:ext>
                  </a:extLst>
                </a:gridCol>
                <a:gridCol w="5356489">
                  <a:extLst>
                    <a:ext uri="{9D8B030D-6E8A-4147-A177-3AD203B41FA5}">
                      <a16:colId xmlns:a16="http://schemas.microsoft.com/office/drawing/2014/main" val="2523830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賞　　罰　　</a:t>
                      </a:r>
                      <a:endParaRPr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明朝 Medium" panose="02020500000000000000" pitchFamily="18" charset="-128"/>
                          <a:ea typeface="BIZ UDP明朝 Medium" panose="02020500000000000000" pitchFamily="18" charset="-128"/>
                        </a:rPr>
                        <a:t>　　　　　　　　　　　　　　　　　　　　　　　　　　　　　　　　　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576196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AEB996-D4A4-715E-0CFB-10928A8C39F7}"/>
              </a:ext>
            </a:extLst>
          </p:cNvPr>
          <p:cNvSpPr txBox="1"/>
          <p:nvPr/>
        </p:nvSpPr>
        <p:spPr>
          <a:xfrm>
            <a:off x="3404390" y="10055425"/>
            <a:ext cx="3905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-1-</a:t>
            </a:r>
            <a:endParaRPr kumimoji="1" lang="ja-JP" altLang="en-US" sz="9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70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9C71749-6F62-4EAA-AA1A-335AC3F42E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" y="499631"/>
            <a:ext cx="7088420" cy="287973"/>
          </a:xfrm>
          <a:prstGeom prst="rect">
            <a:avLst/>
          </a:prstGeom>
        </p:spPr>
      </p:pic>
      <p:pic>
        <p:nvPicPr>
          <p:cNvPr id="8" name="図 7" descr="挿絵, 記号 が含まれている画像&#10;&#10;自動的に生成された説明">
            <a:extLst>
              <a:ext uri="{FF2B5EF4-FFF2-40B4-BE49-F238E27FC236}">
                <a16:creationId xmlns:a16="http://schemas.microsoft.com/office/drawing/2014/main" id="{BE6E28F3-3C4E-4591-88A0-22CDF1610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45" y="138803"/>
            <a:ext cx="919480" cy="401833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036D1C13-C298-416A-B39A-A2CB5A091705}"/>
              </a:ext>
            </a:extLst>
          </p:cNvPr>
          <p:cNvSpPr txBox="1">
            <a:spLocks/>
          </p:cNvSpPr>
          <p:nvPr/>
        </p:nvSpPr>
        <p:spPr>
          <a:xfrm>
            <a:off x="2226237" y="216641"/>
            <a:ext cx="2727555" cy="367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エントリーシート②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8FEEB8F3-E531-4B4E-BC32-5E6A9B882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59219"/>
              </p:ext>
            </p:extLst>
          </p:nvPr>
        </p:nvGraphicFramePr>
        <p:xfrm>
          <a:off x="113916" y="844427"/>
          <a:ext cx="6952195" cy="2121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95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</a:tblGrid>
              <a:tr h="412873">
                <a:tc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◆あなたの長所および短所は何ですか。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1708669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60958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5F7E838D-674B-40EF-A1F1-72D84113D2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27785"/>
              </p:ext>
            </p:extLst>
          </p:nvPr>
        </p:nvGraphicFramePr>
        <p:xfrm>
          <a:off x="113914" y="3257551"/>
          <a:ext cx="6952195" cy="217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95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</a:tblGrid>
              <a:tr h="419099">
                <a:tc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◆あなたの夢は何ですか。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1755685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6095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2750B9F8-7AB0-4CCE-BBB0-3B980BA3A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82806"/>
              </p:ext>
            </p:extLst>
          </p:nvPr>
        </p:nvGraphicFramePr>
        <p:xfrm>
          <a:off x="113914" y="8067675"/>
          <a:ext cx="6952195" cy="187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95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</a:tblGrid>
              <a:tr h="295588">
                <a:tc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◆「座右の銘」があればお聞かせください。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1576506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60958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F5EB048D-D11D-4E36-8371-E08DD87A3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62410"/>
              </p:ext>
            </p:extLst>
          </p:nvPr>
        </p:nvGraphicFramePr>
        <p:xfrm>
          <a:off x="123558" y="5722237"/>
          <a:ext cx="6952195" cy="218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195">
                  <a:extLst>
                    <a:ext uri="{9D8B030D-6E8A-4147-A177-3AD203B41FA5}">
                      <a16:colId xmlns:a16="http://schemas.microsoft.com/office/drawing/2014/main" val="2884809905"/>
                    </a:ext>
                  </a:extLst>
                </a:gridCol>
              </a:tblGrid>
              <a:tr h="344431">
                <a:tc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◆なぜ商工会議所に応募したのでしょうか。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7155"/>
                  </a:ext>
                </a:extLst>
              </a:tr>
              <a:tr h="1837008">
                <a:tc>
                  <a:txBody>
                    <a:bodyPr/>
                    <a:lstStyle/>
                    <a:p>
                      <a:pPr marL="0" marR="0" lvl="0" indent="0" algn="ctr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46095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81390C-F118-F3E7-8632-C2FCAE761815}"/>
              </a:ext>
            </a:extLst>
          </p:cNvPr>
          <p:cNvSpPr txBox="1"/>
          <p:nvPr/>
        </p:nvSpPr>
        <p:spPr>
          <a:xfrm>
            <a:off x="3404393" y="10032461"/>
            <a:ext cx="3905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-2-</a:t>
            </a:r>
            <a:endParaRPr kumimoji="1" lang="ja-JP" altLang="en-US" sz="9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9472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175</Words>
  <Application>Microsoft Office PowerPoint</Application>
  <PresentationFormat>ユーザー設定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BIZ UDP明朝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エントリーシート</dc:title>
  <dc:creator>尚美 篠原</dc:creator>
  <cp:lastModifiedBy>iwakicci2013</cp:lastModifiedBy>
  <cp:revision>46</cp:revision>
  <cp:lastPrinted>2022-11-11T00:20:51Z</cp:lastPrinted>
  <dcterms:created xsi:type="dcterms:W3CDTF">2020-02-19T00:43:49Z</dcterms:created>
  <dcterms:modified xsi:type="dcterms:W3CDTF">2024-04-03T05:20:22Z</dcterms:modified>
</cp:coreProperties>
</file>